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0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10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55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1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73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07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1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4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10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5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353E8-190D-419D-AE64-8A57CB6FBDE8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1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</a:t>
            </a:r>
            <a:r>
              <a:rPr lang="en-US" dirty="0" smtClean="0">
                <a:solidFill>
                  <a:srgbClr val="00B050"/>
                </a:solidFill>
              </a:rPr>
              <a:t>802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10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noviembre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22: </a:t>
            </a:r>
            <a:r>
              <a:rPr lang="en-US" dirty="0" smtClean="0"/>
              <a:t>¿</a:t>
            </a:r>
            <a:r>
              <a:rPr lang="en-US" dirty="0" err="1" smtClean="0"/>
              <a:t>Estan</a:t>
            </a:r>
            <a:r>
              <a:rPr lang="en-US" dirty="0" smtClean="0"/>
              <a:t> </a:t>
            </a:r>
            <a:r>
              <a:rPr lang="en-US" dirty="0" err="1" smtClean="0"/>
              <a:t>enfermos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L.O: To learn some medical vocabulary</a:t>
            </a:r>
            <a:endParaRPr lang="en-US" i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TOMAR </a:t>
            </a:r>
            <a:r>
              <a:rPr lang="en-US" b="1" u="sng" dirty="0" smtClean="0">
                <a:solidFill>
                  <a:srgbClr val="0070C0"/>
                </a:solidFill>
              </a:rPr>
              <a:t>Quiz 1: </a:t>
            </a:r>
            <a:r>
              <a:rPr lang="en-US" b="1" u="sng" dirty="0" err="1" smtClean="0">
                <a:solidFill>
                  <a:srgbClr val="0070C0"/>
                </a:solidFill>
              </a:rPr>
              <a:t>Capitulo</a:t>
            </a:r>
            <a:r>
              <a:rPr lang="en-US" b="1" u="sng" dirty="0" smtClean="0">
                <a:solidFill>
                  <a:srgbClr val="0070C0"/>
                </a:solidFill>
              </a:rPr>
              <a:t> 6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7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-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smtClean="0">
                <a:solidFill>
                  <a:srgbClr val="FF0000"/>
                </a:solidFill>
              </a:rPr>
              <a:t>Actividad 3`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533400"/>
            <a:ext cx="9144000" cy="65532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smtClean="0"/>
              <a:t>Copia y escoje </a:t>
            </a:r>
            <a:r>
              <a:rPr lang="en-US" sz="2800" i="1" smtClean="0"/>
              <a:t>(choose)</a:t>
            </a:r>
            <a:r>
              <a:rPr lang="en-US" sz="2800" smtClean="0"/>
              <a:t> la respuesta correcta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1.    </a:t>
            </a:r>
            <a:r>
              <a:rPr lang="en-US" sz="2800" smtClean="0"/>
              <a:t>Susana está de buen humor, ¿no?</a:t>
            </a:r>
          </a:p>
          <a:p>
            <a:pPr marL="514350" indent="-514350">
              <a:buClr>
                <a:srgbClr val="00B050"/>
              </a:buClr>
              <a:buFont typeface="Arial" panose="020B0604020202020204" pitchFamily="34" charset="0"/>
              <a:buAutoNum type="alphaLcPeriod"/>
            </a:pPr>
            <a:r>
              <a:rPr lang="en-US" sz="2800" smtClean="0"/>
              <a:t>Si, está bastante deprimida      </a:t>
            </a:r>
            <a:r>
              <a:rPr lang="en-US" sz="2800" smtClean="0">
                <a:solidFill>
                  <a:srgbClr val="00B050"/>
                </a:solidFill>
              </a:rPr>
              <a:t> b. </a:t>
            </a:r>
            <a:r>
              <a:rPr lang="en-US" sz="2800" smtClean="0"/>
              <a:t>Si, está contenta</a:t>
            </a:r>
          </a:p>
          <a:p>
            <a:pPr marL="0" indent="0">
              <a:buClr>
                <a:srgbClr val="00B050"/>
              </a:buClr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 Si, tiene buenos modales tambien.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2.   </a:t>
            </a:r>
            <a:r>
              <a:rPr lang="en-US" sz="2800" smtClean="0"/>
              <a:t>Él es muy energético, ¿no?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Si, si. Esta enojado	    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Si, siempre está cansado.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Si, siempre está lleno de energia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3.   </a:t>
            </a:r>
            <a:r>
              <a:rPr lang="en-US" sz="2800" smtClean="0"/>
              <a:t>Él me molesta.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¿Por qué? ¿Siempre tiene exito    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¿Por qué? ¿Es flexible?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</a:t>
            </a:r>
            <a:r>
              <a:rPr lang="en-US" sz="2800" smtClean="0"/>
              <a:t>¿Por qué? ¿Tiene mala conducta?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4.   </a:t>
            </a:r>
            <a:r>
              <a:rPr lang="en-US" sz="2800" smtClean="0"/>
              <a:t>Federico es un tipo muy difícil, ¿no?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Si, es verdad. Es muy terco.	  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Es verdad. Es alegre.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Si es verdad. Siempre está cansado.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5.   </a:t>
            </a:r>
            <a:r>
              <a:rPr lang="en-US" sz="2800" smtClean="0"/>
              <a:t>¿Es mal educado él?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Si. No va a la escuela	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Si, su conducta me enoja.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Si, es ambicioso.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00339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5" r="16837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0600" y="838200"/>
            <a:ext cx="518160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At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the</a:t>
            </a:r>
            <a:r>
              <a:rPr lang="es-ES_tradnl" sz="2800" b="1" dirty="0" smtClean="0">
                <a:solidFill>
                  <a:srgbClr val="0070C0"/>
                </a:solidFill>
              </a:rPr>
              <a:t> doctor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appointment</a:t>
            </a:r>
            <a:r>
              <a:rPr lang="es-ES_tradnl" sz="2800" b="1" dirty="0" smtClean="0">
                <a:solidFill>
                  <a:srgbClr val="0070C0"/>
                </a:solidFill>
              </a:rPr>
              <a:t>/</a:t>
            </a:r>
          </a:p>
          <a:p>
            <a:r>
              <a:rPr lang="es-ES_tradnl" sz="2800" b="1" dirty="0" smtClean="0">
                <a:solidFill>
                  <a:srgbClr val="0070C0"/>
                </a:solidFill>
              </a:rPr>
              <a:t>At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the</a:t>
            </a:r>
            <a:r>
              <a:rPr lang="es-ES_tradnl" sz="2800" b="1" dirty="0" smtClean="0">
                <a:solidFill>
                  <a:srgbClr val="0070C0"/>
                </a:solidFill>
              </a:rPr>
              <a:t> medical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consultation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0" y="4724400"/>
            <a:ext cx="21336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He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is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well</a:t>
            </a:r>
            <a:r>
              <a:rPr lang="es-ES_tradnl" sz="2800" b="1" dirty="0" smtClean="0">
                <a:solidFill>
                  <a:srgbClr val="0070C0"/>
                </a:solidFill>
              </a:rPr>
              <a:t>.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4572000"/>
            <a:ext cx="21336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70C0"/>
                </a:solidFill>
              </a:rPr>
              <a:t>She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is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sick</a:t>
            </a:r>
            <a:r>
              <a:rPr lang="es-ES_tradnl" sz="2800" b="1" dirty="0" smtClean="0">
                <a:solidFill>
                  <a:srgbClr val="0070C0"/>
                </a:solidFill>
              </a:rPr>
              <a:t>.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68658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El </a:t>
            </a:r>
            <a:r>
              <a:rPr lang="en-US" sz="2800" b="1" dirty="0" err="1" smtClean="0">
                <a:solidFill>
                  <a:srgbClr val="FF0000"/>
                </a:solidFill>
              </a:rPr>
              <a:t>consultorio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1676400"/>
            <a:ext cx="2667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err="1" smtClean="0"/>
              <a:t>The</a:t>
            </a:r>
            <a:r>
              <a:rPr lang="es-ES_tradnl" sz="2400" b="1" dirty="0" smtClean="0"/>
              <a:t> medical office</a:t>
            </a:r>
            <a:endParaRPr lang="es-ES_tradnl" sz="2400" b="1" dirty="0"/>
          </a:p>
        </p:txBody>
      </p:sp>
    </p:spTree>
    <p:extLst>
      <p:ext uri="{BB962C8B-B14F-4D97-AF65-F5344CB8AC3E}">
        <p14:creationId xmlns:p14="http://schemas.microsoft.com/office/powerpoint/2010/main" val="93584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1870</TotalTime>
  <Words>106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 Clase 802 La fecha es el 10 de noviembre del 2017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4 de marzo del 2015</dc:title>
  <dc:creator>Helen Zumaeta</dc:creator>
  <cp:lastModifiedBy>Helen Zumaeta</cp:lastModifiedBy>
  <cp:revision>33</cp:revision>
  <dcterms:created xsi:type="dcterms:W3CDTF">2015-03-04T13:36:39Z</dcterms:created>
  <dcterms:modified xsi:type="dcterms:W3CDTF">2017-11-10T17:35:18Z</dcterms:modified>
</cp:coreProperties>
</file>